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64" r:id="rId4"/>
    <p:sldId id="267" r:id="rId5"/>
    <p:sldId id="274" r:id="rId6"/>
    <p:sldId id="266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8" r:id="rId17"/>
    <p:sldId id="279" r:id="rId18"/>
    <p:sldId id="280" r:id="rId19"/>
    <p:sldId id="28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11.jpeg"/><Relationship Id="rId1" Type="http://schemas.openxmlformats.org/officeDocument/2006/relationships/image" Target="../media/image101.jpeg"/><Relationship Id="rId4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9A983-D8AD-41E9-B65A-CD97DF7D111D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A3836AD3-C833-4767-A827-8286B94176C8}">
      <dgm:prSet custT="1"/>
      <dgm:spPr/>
      <dgm:t>
        <a:bodyPr/>
        <a:lstStyle/>
        <a:p>
          <a:pPr rtl="0"/>
          <a:r>
            <a:rPr lang="ru-RU" sz="1800" dirty="0" smtClean="0"/>
            <a:t>«</a:t>
          </a:r>
          <a:r>
            <a:rPr lang="ru-RU" sz="2000" dirty="0" smtClean="0"/>
            <a:t>Энергия» происходит от греческого слова </a:t>
          </a:r>
          <a:r>
            <a:rPr lang="ru-RU" sz="2000" dirty="0" err="1" smtClean="0"/>
            <a:t>energiea</a:t>
          </a:r>
          <a:r>
            <a:rPr lang="ru-RU" sz="2000" dirty="0" smtClean="0"/>
            <a:t> – действие, деятельность. </a:t>
          </a:r>
          <a:endParaRPr lang="ru-RU" sz="2000" dirty="0"/>
        </a:p>
      </dgm:t>
    </dgm:pt>
    <dgm:pt modelId="{9819808A-86FF-496D-8A1C-080491D5FA24}" type="parTrans" cxnId="{B3391B41-8FD0-4803-8B53-7E3D6D512142}">
      <dgm:prSet/>
      <dgm:spPr/>
      <dgm:t>
        <a:bodyPr/>
        <a:lstStyle/>
        <a:p>
          <a:endParaRPr lang="ru-RU"/>
        </a:p>
      </dgm:t>
    </dgm:pt>
    <dgm:pt modelId="{5580883B-11EA-474B-9F88-AC0DC3965F0C}" type="sibTrans" cxnId="{B3391B41-8FD0-4803-8B53-7E3D6D512142}">
      <dgm:prSet/>
      <dgm:spPr/>
      <dgm:t>
        <a:bodyPr/>
        <a:lstStyle/>
        <a:p>
          <a:endParaRPr lang="ru-RU"/>
        </a:p>
      </dgm:t>
    </dgm:pt>
    <dgm:pt modelId="{14722ECC-158C-42BC-94DD-4B49FFAAA2F8}">
      <dgm:prSet custT="1"/>
      <dgm:spPr/>
      <dgm:t>
        <a:bodyPr/>
        <a:lstStyle/>
        <a:p>
          <a:pPr rtl="0"/>
          <a:r>
            <a:rPr lang="ru-RU" sz="2000" dirty="0" smtClean="0"/>
            <a:t>Энергия – это сила, приводящая предметы в движение. То есть энергия необходима для того, чтобы начать какое-либо движение, ускорить перемещение, что–то поднять, нагреть, осветить.</a:t>
          </a:r>
          <a:endParaRPr lang="ru-RU" sz="2000" dirty="0"/>
        </a:p>
      </dgm:t>
    </dgm:pt>
    <dgm:pt modelId="{C24CFE9E-E41A-4DB3-8748-BAE4DF5ABCB2}" type="parTrans" cxnId="{7E2C8CFD-4C99-4520-BB11-C1FB923AF246}">
      <dgm:prSet/>
      <dgm:spPr/>
      <dgm:t>
        <a:bodyPr/>
        <a:lstStyle/>
        <a:p>
          <a:endParaRPr lang="ru-RU"/>
        </a:p>
      </dgm:t>
    </dgm:pt>
    <dgm:pt modelId="{D2D22FF6-76A0-42B1-AA92-E0FE80E4D083}" type="sibTrans" cxnId="{7E2C8CFD-4C99-4520-BB11-C1FB923AF246}">
      <dgm:prSet/>
      <dgm:spPr/>
      <dgm:t>
        <a:bodyPr/>
        <a:lstStyle/>
        <a:p>
          <a:endParaRPr lang="ru-RU"/>
        </a:p>
      </dgm:t>
    </dgm:pt>
    <dgm:pt modelId="{E25B2138-3EAF-4530-A8CF-E63B17D5A3EE}" type="pres">
      <dgm:prSet presAssocID="{8F79A983-D8AD-41E9-B65A-CD97DF7D11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3FC2-3F1E-4362-A01C-E9B4CF397CB0}" type="pres">
      <dgm:prSet presAssocID="{A3836AD3-C833-4767-A827-8286B94176C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DE18B-AE8A-4301-9C7F-41CD732E9508}" type="pres">
      <dgm:prSet presAssocID="{5580883B-11EA-474B-9F88-AC0DC3965F0C}" presName="spacer" presStyleCnt="0"/>
      <dgm:spPr/>
    </dgm:pt>
    <dgm:pt modelId="{31D5B637-FD8F-481E-8C98-7A223AD885A2}" type="pres">
      <dgm:prSet presAssocID="{14722ECC-158C-42BC-94DD-4B49FFAAA2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50848-2BEF-405F-927C-3EA2FD5CF86F}" type="presOf" srcId="{8F79A983-D8AD-41E9-B65A-CD97DF7D111D}" destId="{E25B2138-3EAF-4530-A8CF-E63B17D5A3EE}" srcOrd="0" destOrd="0" presId="urn:microsoft.com/office/officeart/2005/8/layout/vList2"/>
    <dgm:cxn modelId="{49A09FA4-F2E5-4A16-8BA7-1D82A6FC5618}" type="presOf" srcId="{A3836AD3-C833-4767-A827-8286B94176C8}" destId="{C29F3FC2-3F1E-4362-A01C-E9B4CF397CB0}" srcOrd="0" destOrd="0" presId="urn:microsoft.com/office/officeart/2005/8/layout/vList2"/>
    <dgm:cxn modelId="{B3391B41-8FD0-4803-8B53-7E3D6D512142}" srcId="{8F79A983-D8AD-41E9-B65A-CD97DF7D111D}" destId="{A3836AD3-C833-4767-A827-8286B94176C8}" srcOrd="0" destOrd="0" parTransId="{9819808A-86FF-496D-8A1C-080491D5FA24}" sibTransId="{5580883B-11EA-474B-9F88-AC0DC3965F0C}"/>
    <dgm:cxn modelId="{7E2C8CFD-4C99-4520-BB11-C1FB923AF246}" srcId="{8F79A983-D8AD-41E9-B65A-CD97DF7D111D}" destId="{14722ECC-158C-42BC-94DD-4B49FFAAA2F8}" srcOrd="1" destOrd="0" parTransId="{C24CFE9E-E41A-4DB3-8748-BAE4DF5ABCB2}" sibTransId="{D2D22FF6-76A0-42B1-AA92-E0FE80E4D083}"/>
    <dgm:cxn modelId="{53B289BB-2C55-462B-8A1D-804F6977619E}" type="presOf" srcId="{14722ECC-158C-42BC-94DD-4B49FFAAA2F8}" destId="{31D5B637-FD8F-481E-8C98-7A223AD885A2}" srcOrd="0" destOrd="0" presId="urn:microsoft.com/office/officeart/2005/8/layout/vList2"/>
    <dgm:cxn modelId="{B47C8DF8-20AB-4EFC-A6B9-A2794A440BAF}" type="presParOf" srcId="{E25B2138-3EAF-4530-A8CF-E63B17D5A3EE}" destId="{C29F3FC2-3F1E-4362-A01C-E9B4CF397CB0}" srcOrd="0" destOrd="0" presId="urn:microsoft.com/office/officeart/2005/8/layout/vList2"/>
    <dgm:cxn modelId="{28C13991-2F7F-4252-A906-1C829DDF5029}" type="presParOf" srcId="{E25B2138-3EAF-4530-A8CF-E63B17D5A3EE}" destId="{B13DE18B-AE8A-4301-9C7F-41CD732E9508}" srcOrd="1" destOrd="0" presId="urn:microsoft.com/office/officeart/2005/8/layout/vList2"/>
    <dgm:cxn modelId="{754C934C-8835-4635-8C83-FD7DE9AF5603}" type="presParOf" srcId="{E25B2138-3EAF-4530-A8CF-E63B17D5A3EE}" destId="{31D5B637-FD8F-481E-8C98-7A223AD885A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275AC-FFF3-43F8-B38E-B8C89183A4A2}" type="doc">
      <dgm:prSet loTypeId="urn:microsoft.com/office/officeart/2005/8/layout/vList3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34C95F-D42B-4871-ACB5-49F0BD81D79D}">
      <dgm:prSet/>
      <dgm:spPr/>
      <dgm:t>
        <a:bodyPr/>
        <a:lstStyle/>
        <a:p>
          <a:pPr rtl="0"/>
          <a:r>
            <a:rPr lang="ru-RU" b="1" dirty="0" smtClean="0"/>
            <a:t>СОЛНЦЕ</a:t>
          </a:r>
          <a:r>
            <a:rPr lang="ru-RU" dirty="0" smtClean="0"/>
            <a:t> – главный источник энергии на Земле.</a:t>
          </a:r>
          <a:endParaRPr lang="ru-RU" dirty="0"/>
        </a:p>
      </dgm:t>
    </dgm:pt>
    <dgm:pt modelId="{ED89CA35-95A6-419E-81E1-7164E7BC236B}" type="parTrans" cxnId="{2BFF30F5-AA8B-401B-A12F-C6F80BC382B5}">
      <dgm:prSet/>
      <dgm:spPr/>
      <dgm:t>
        <a:bodyPr/>
        <a:lstStyle/>
        <a:p>
          <a:endParaRPr lang="ru-RU"/>
        </a:p>
      </dgm:t>
    </dgm:pt>
    <dgm:pt modelId="{A0821002-9516-44FB-A48D-E988FAEB361F}" type="sibTrans" cxnId="{2BFF30F5-AA8B-401B-A12F-C6F80BC382B5}">
      <dgm:prSet/>
      <dgm:spPr/>
      <dgm:t>
        <a:bodyPr/>
        <a:lstStyle/>
        <a:p>
          <a:endParaRPr lang="ru-RU"/>
        </a:p>
      </dgm:t>
    </dgm:pt>
    <dgm:pt modelId="{382216D1-8464-497D-9E24-3CB8129B3361}" type="pres">
      <dgm:prSet presAssocID="{0B1275AC-FFF3-43F8-B38E-B8C89183A4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982F2-B00C-4638-B873-308ED50A022F}" type="pres">
      <dgm:prSet presAssocID="{3434C95F-D42B-4871-ACB5-49F0BD81D79D}" presName="composite" presStyleCnt="0"/>
      <dgm:spPr/>
    </dgm:pt>
    <dgm:pt modelId="{36F838CF-45AC-471E-B460-FE832EF985E6}" type="pres">
      <dgm:prSet presAssocID="{3434C95F-D42B-4871-ACB5-49F0BD81D79D}" presName="imgShp" presStyleLbl="fgImgPlace1" presStyleIdx="0" presStyleCnt="1" custScaleX="110947" custLinFactNeighborX="-401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56937E-FD29-49E6-8AF9-6C23BD17A17A}" type="pres">
      <dgm:prSet presAssocID="{3434C95F-D42B-4871-ACB5-49F0BD81D79D}" presName="txShp" presStyleLbl="node1" presStyleIdx="0" presStyleCnt="1" custScaleX="127241" custScaleY="5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ECD768-8D54-4C79-9198-F4C60E922965}" type="presOf" srcId="{3434C95F-D42B-4871-ACB5-49F0BD81D79D}" destId="{BF56937E-FD29-49E6-8AF9-6C23BD17A17A}" srcOrd="0" destOrd="0" presId="urn:microsoft.com/office/officeart/2005/8/layout/vList3#2"/>
    <dgm:cxn modelId="{2BFF30F5-AA8B-401B-A12F-C6F80BC382B5}" srcId="{0B1275AC-FFF3-43F8-B38E-B8C89183A4A2}" destId="{3434C95F-D42B-4871-ACB5-49F0BD81D79D}" srcOrd="0" destOrd="0" parTransId="{ED89CA35-95A6-419E-81E1-7164E7BC236B}" sibTransId="{A0821002-9516-44FB-A48D-E988FAEB361F}"/>
    <dgm:cxn modelId="{86CC4E0B-B041-4437-9867-8049AC7C396A}" type="presOf" srcId="{0B1275AC-FFF3-43F8-B38E-B8C89183A4A2}" destId="{382216D1-8464-497D-9E24-3CB8129B3361}" srcOrd="0" destOrd="0" presId="urn:microsoft.com/office/officeart/2005/8/layout/vList3#2"/>
    <dgm:cxn modelId="{4858FD0D-9214-4FBB-B34F-7D69F5EA1682}" type="presParOf" srcId="{382216D1-8464-497D-9E24-3CB8129B3361}" destId="{0D3982F2-B00C-4638-B873-308ED50A022F}" srcOrd="0" destOrd="0" presId="urn:microsoft.com/office/officeart/2005/8/layout/vList3#2"/>
    <dgm:cxn modelId="{E26A2424-3089-42BD-8553-1B79ECC9F300}" type="presParOf" srcId="{0D3982F2-B00C-4638-B873-308ED50A022F}" destId="{36F838CF-45AC-471E-B460-FE832EF985E6}" srcOrd="0" destOrd="0" presId="urn:microsoft.com/office/officeart/2005/8/layout/vList3#2"/>
    <dgm:cxn modelId="{1626BD81-BA82-4A89-ABFD-E89DDD93C92D}" type="presParOf" srcId="{0D3982F2-B00C-4638-B873-308ED50A022F}" destId="{BF56937E-FD29-49E6-8AF9-6C23BD17A17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26E61-D9EE-402D-999E-C23321D8AC12}" type="doc">
      <dgm:prSet loTypeId="urn:microsoft.com/office/officeart/2005/8/layout/vList4#2" loCatId="list" qsTypeId="urn:microsoft.com/office/officeart/2005/8/quickstyle/simple3" qsCatId="simple" csTypeId="urn:microsoft.com/office/officeart/2005/8/colors/accent1_2" csCatId="accent1" phldr="1"/>
      <dgm:spPr/>
    </dgm:pt>
    <dgm:pt modelId="{F69D9C46-A31D-4C7C-8113-FFE1B1CDD2D8}">
      <dgm:prSet phldrT="[Текст]"/>
      <dgm:spPr/>
      <dgm:t>
        <a:bodyPr/>
        <a:lstStyle/>
        <a:p>
          <a:r>
            <a:rPr lang="ru-RU" dirty="0" smtClean="0"/>
            <a:t>солнце</a:t>
          </a:r>
          <a:endParaRPr lang="ru-RU" dirty="0"/>
        </a:p>
      </dgm:t>
    </dgm:pt>
    <dgm:pt modelId="{5256FFEE-4B02-4E8E-8CD0-AC55E15FCE6F}" type="parTrans" cxnId="{C7EF5816-DF18-4CF9-8716-B7388B63C3AA}">
      <dgm:prSet/>
      <dgm:spPr/>
      <dgm:t>
        <a:bodyPr/>
        <a:lstStyle/>
        <a:p>
          <a:endParaRPr lang="ru-RU"/>
        </a:p>
      </dgm:t>
    </dgm:pt>
    <dgm:pt modelId="{A612D2F3-6FF2-4E93-93CB-442C1BF92605}" type="sibTrans" cxnId="{C7EF5816-DF18-4CF9-8716-B7388B63C3AA}">
      <dgm:prSet/>
      <dgm:spPr/>
      <dgm:t>
        <a:bodyPr/>
        <a:lstStyle/>
        <a:p>
          <a:endParaRPr lang="ru-RU"/>
        </a:p>
      </dgm:t>
    </dgm:pt>
    <dgm:pt modelId="{6B25F3C3-D6A1-4003-A352-A3BBC00383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вода</a:t>
          </a:r>
          <a:endParaRPr lang="ru-RU" dirty="0"/>
        </a:p>
      </dgm:t>
    </dgm:pt>
    <dgm:pt modelId="{5D55317B-5F7F-4451-8D7F-A949CF5C9E61}" type="parTrans" cxnId="{EC46A7BF-FDCE-45A6-855C-C77010417EDC}">
      <dgm:prSet/>
      <dgm:spPr/>
      <dgm:t>
        <a:bodyPr/>
        <a:lstStyle/>
        <a:p>
          <a:endParaRPr lang="ru-RU"/>
        </a:p>
      </dgm:t>
    </dgm:pt>
    <dgm:pt modelId="{0DF655A9-C147-4503-A375-F8B1637335A1}" type="sibTrans" cxnId="{EC46A7BF-FDCE-45A6-855C-C77010417EDC}">
      <dgm:prSet/>
      <dgm:spPr/>
      <dgm:t>
        <a:bodyPr/>
        <a:lstStyle/>
        <a:p>
          <a:endParaRPr lang="ru-RU"/>
        </a:p>
      </dgm:t>
    </dgm:pt>
    <dgm:pt modelId="{031987CA-983C-40CA-B889-4E4019D8F2A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ветер</a:t>
          </a:r>
          <a:endParaRPr lang="ru-RU" dirty="0"/>
        </a:p>
      </dgm:t>
    </dgm:pt>
    <dgm:pt modelId="{D14636BA-9BFF-4E3C-87AF-5650AC3A5FE8}" type="parTrans" cxnId="{4208B766-C09B-4100-9266-015F2241D649}">
      <dgm:prSet/>
      <dgm:spPr/>
      <dgm:t>
        <a:bodyPr/>
        <a:lstStyle/>
        <a:p>
          <a:endParaRPr lang="ru-RU"/>
        </a:p>
      </dgm:t>
    </dgm:pt>
    <dgm:pt modelId="{E24D2842-4ED4-45C3-8C1F-336A1F3F27B8}" type="sibTrans" cxnId="{4208B766-C09B-4100-9266-015F2241D649}">
      <dgm:prSet/>
      <dgm:spPr/>
      <dgm:t>
        <a:bodyPr/>
        <a:lstStyle/>
        <a:p>
          <a:endParaRPr lang="ru-RU"/>
        </a:p>
      </dgm:t>
    </dgm:pt>
    <dgm:pt modelId="{A4252644-27FE-43F4-9E4E-227AB9CE3A3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уголь, нефть, газ</a:t>
          </a:r>
          <a:endParaRPr lang="ru-RU" dirty="0"/>
        </a:p>
      </dgm:t>
    </dgm:pt>
    <dgm:pt modelId="{62EAE9D3-1108-42A1-AD00-88C05BB9C61A}" type="parTrans" cxnId="{A656AB01-B3E4-4ECE-8C1B-F34CD23DE60D}">
      <dgm:prSet/>
      <dgm:spPr/>
      <dgm:t>
        <a:bodyPr/>
        <a:lstStyle/>
        <a:p>
          <a:endParaRPr lang="ru-RU"/>
        </a:p>
      </dgm:t>
    </dgm:pt>
    <dgm:pt modelId="{D62D4082-ACF3-4FC6-BD8E-0026F99ABAFA}" type="sibTrans" cxnId="{A656AB01-B3E4-4ECE-8C1B-F34CD23DE60D}">
      <dgm:prSet/>
      <dgm:spPr/>
      <dgm:t>
        <a:bodyPr/>
        <a:lstStyle/>
        <a:p>
          <a:endParaRPr lang="ru-RU"/>
        </a:p>
      </dgm:t>
    </dgm:pt>
    <dgm:pt modelId="{571A94A7-1959-4801-9F8E-3E8639C63DA3}" type="pres">
      <dgm:prSet presAssocID="{90126E61-D9EE-402D-999E-C23321D8AC12}" presName="linear" presStyleCnt="0">
        <dgm:presLayoutVars>
          <dgm:dir/>
          <dgm:resizeHandles val="exact"/>
        </dgm:presLayoutVars>
      </dgm:prSet>
      <dgm:spPr/>
    </dgm:pt>
    <dgm:pt modelId="{E621473D-2D5D-402C-A965-A82083467B77}" type="pres">
      <dgm:prSet presAssocID="{F69D9C46-A31D-4C7C-8113-FFE1B1CDD2D8}" presName="comp" presStyleCnt="0"/>
      <dgm:spPr/>
    </dgm:pt>
    <dgm:pt modelId="{782456F2-884E-4A2B-8ED3-5477C806BABD}" type="pres">
      <dgm:prSet presAssocID="{F69D9C46-A31D-4C7C-8113-FFE1B1CDD2D8}" presName="box" presStyleLbl="node1" presStyleIdx="0" presStyleCnt="4"/>
      <dgm:spPr/>
      <dgm:t>
        <a:bodyPr/>
        <a:lstStyle/>
        <a:p>
          <a:endParaRPr lang="ru-RU"/>
        </a:p>
      </dgm:t>
    </dgm:pt>
    <dgm:pt modelId="{C408F40E-4FA0-4A80-8505-6EEFA02A873D}" type="pres">
      <dgm:prSet presAssocID="{F69D9C46-A31D-4C7C-8113-FFE1B1CDD2D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96D8E5-9652-4AF5-9872-F3EB3DDBD122}" type="pres">
      <dgm:prSet presAssocID="{F69D9C46-A31D-4C7C-8113-FFE1B1CDD2D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8C70D-B919-4292-B5F1-9FD5ADF14CE3}" type="pres">
      <dgm:prSet presAssocID="{A612D2F3-6FF2-4E93-93CB-442C1BF92605}" presName="spacer" presStyleCnt="0"/>
      <dgm:spPr/>
    </dgm:pt>
    <dgm:pt modelId="{2FD7132B-9E08-4162-B9AC-AE5B58706841}" type="pres">
      <dgm:prSet presAssocID="{6B25F3C3-D6A1-4003-A352-A3BBC00383C5}" presName="comp" presStyleCnt="0"/>
      <dgm:spPr/>
    </dgm:pt>
    <dgm:pt modelId="{0C70BB95-B468-469B-BCB6-8B7D94085EB1}" type="pres">
      <dgm:prSet presAssocID="{6B25F3C3-D6A1-4003-A352-A3BBC00383C5}" presName="box" presStyleLbl="node1" presStyleIdx="1" presStyleCnt="4"/>
      <dgm:spPr/>
      <dgm:t>
        <a:bodyPr/>
        <a:lstStyle/>
        <a:p>
          <a:endParaRPr lang="ru-RU"/>
        </a:p>
      </dgm:t>
    </dgm:pt>
    <dgm:pt modelId="{5B6E65CA-CE12-4E83-ACB0-6681BD9471DD}" type="pres">
      <dgm:prSet presAssocID="{6B25F3C3-D6A1-4003-A352-A3BBC00383C5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2111C3-6945-4443-A805-B2D121346D04}" type="pres">
      <dgm:prSet presAssocID="{6B25F3C3-D6A1-4003-A352-A3BBC00383C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7ED22-26B3-4342-B3A3-2C055C5EBB23}" type="pres">
      <dgm:prSet presAssocID="{0DF655A9-C147-4503-A375-F8B1637335A1}" presName="spacer" presStyleCnt="0"/>
      <dgm:spPr/>
    </dgm:pt>
    <dgm:pt modelId="{3B910244-9F43-4138-8D1F-9AC27E178FC7}" type="pres">
      <dgm:prSet presAssocID="{031987CA-983C-40CA-B889-4E4019D8F2A6}" presName="comp" presStyleCnt="0"/>
      <dgm:spPr/>
    </dgm:pt>
    <dgm:pt modelId="{5F787406-C9FE-49EC-BBAB-A456FC0B8EE7}" type="pres">
      <dgm:prSet presAssocID="{031987CA-983C-40CA-B889-4E4019D8F2A6}" presName="box" presStyleLbl="node1" presStyleIdx="2" presStyleCnt="4"/>
      <dgm:spPr/>
      <dgm:t>
        <a:bodyPr/>
        <a:lstStyle/>
        <a:p>
          <a:endParaRPr lang="ru-RU"/>
        </a:p>
      </dgm:t>
    </dgm:pt>
    <dgm:pt modelId="{1D70B22E-3B23-4290-B4B3-BFBE9ECA7498}" type="pres">
      <dgm:prSet presAssocID="{031987CA-983C-40CA-B889-4E4019D8F2A6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4C5BD1B-8940-42D0-B73E-18DC272317F2}" type="pres">
      <dgm:prSet presAssocID="{031987CA-983C-40CA-B889-4E4019D8F2A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7964-B195-40B3-9729-1B2673261750}" type="pres">
      <dgm:prSet presAssocID="{E24D2842-4ED4-45C3-8C1F-336A1F3F27B8}" presName="spacer" presStyleCnt="0"/>
      <dgm:spPr/>
    </dgm:pt>
    <dgm:pt modelId="{BFAF2246-56E6-4D15-B4AE-CA1B8E14A108}" type="pres">
      <dgm:prSet presAssocID="{A4252644-27FE-43F4-9E4E-227AB9CE3A30}" presName="comp" presStyleCnt="0"/>
      <dgm:spPr/>
    </dgm:pt>
    <dgm:pt modelId="{B3C0D0BE-1B5C-49ED-8CE9-D86B781BB18B}" type="pres">
      <dgm:prSet presAssocID="{A4252644-27FE-43F4-9E4E-227AB9CE3A30}" presName="box" presStyleLbl="node1" presStyleIdx="3" presStyleCnt="4"/>
      <dgm:spPr/>
      <dgm:t>
        <a:bodyPr/>
        <a:lstStyle/>
        <a:p>
          <a:endParaRPr lang="ru-RU"/>
        </a:p>
      </dgm:t>
    </dgm:pt>
    <dgm:pt modelId="{A09A3C73-8C39-487B-99CF-A3159E17814D}" type="pres">
      <dgm:prSet presAssocID="{A4252644-27FE-43F4-9E4E-227AB9CE3A3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3D36570-0A39-4882-9903-72F676EE55B6}" type="pres">
      <dgm:prSet presAssocID="{A4252644-27FE-43F4-9E4E-227AB9CE3A3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7428D-0D7A-40F5-8D81-2471AAEF0F7D}" type="presOf" srcId="{A4252644-27FE-43F4-9E4E-227AB9CE3A30}" destId="{B3C0D0BE-1B5C-49ED-8CE9-D86B781BB18B}" srcOrd="0" destOrd="0" presId="urn:microsoft.com/office/officeart/2005/8/layout/vList4#2"/>
    <dgm:cxn modelId="{EC46A7BF-FDCE-45A6-855C-C77010417EDC}" srcId="{90126E61-D9EE-402D-999E-C23321D8AC12}" destId="{6B25F3C3-D6A1-4003-A352-A3BBC00383C5}" srcOrd="1" destOrd="0" parTransId="{5D55317B-5F7F-4451-8D7F-A949CF5C9E61}" sibTransId="{0DF655A9-C147-4503-A375-F8B1637335A1}"/>
    <dgm:cxn modelId="{89ECD08D-42E3-4001-9143-06B41EC075FF}" type="presOf" srcId="{031987CA-983C-40CA-B889-4E4019D8F2A6}" destId="{5F787406-C9FE-49EC-BBAB-A456FC0B8EE7}" srcOrd="0" destOrd="0" presId="urn:microsoft.com/office/officeart/2005/8/layout/vList4#2"/>
    <dgm:cxn modelId="{41421C7F-29F7-40F1-95F1-5CF81A4427F0}" type="presOf" srcId="{6B25F3C3-D6A1-4003-A352-A3BBC00383C5}" destId="{0C70BB95-B468-469B-BCB6-8B7D94085EB1}" srcOrd="0" destOrd="0" presId="urn:microsoft.com/office/officeart/2005/8/layout/vList4#2"/>
    <dgm:cxn modelId="{A656AB01-B3E4-4ECE-8C1B-F34CD23DE60D}" srcId="{90126E61-D9EE-402D-999E-C23321D8AC12}" destId="{A4252644-27FE-43F4-9E4E-227AB9CE3A30}" srcOrd="3" destOrd="0" parTransId="{62EAE9D3-1108-42A1-AD00-88C05BB9C61A}" sibTransId="{D62D4082-ACF3-4FC6-BD8E-0026F99ABAFA}"/>
    <dgm:cxn modelId="{4AC45F08-0A96-4CE1-A9CE-B6ED53CAB1A1}" type="presOf" srcId="{90126E61-D9EE-402D-999E-C23321D8AC12}" destId="{571A94A7-1959-4801-9F8E-3E8639C63DA3}" srcOrd="0" destOrd="0" presId="urn:microsoft.com/office/officeart/2005/8/layout/vList4#2"/>
    <dgm:cxn modelId="{4208B766-C09B-4100-9266-015F2241D649}" srcId="{90126E61-D9EE-402D-999E-C23321D8AC12}" destId="{031987CA-983C-40CA-B889-4E4019D8F2A6}" srcOrd="2" destOrd="0" parTransId="{D14636BA-9BFF-4E3C-87AF-5650AC3A5FE8}" sibTransId="{E24D2842-4ED4-45C3-8C1F-336A1F3F27B8}"/>
    <dgm:cxn modelId="{7452078E-D2F2-40F3-AE2B-A4B9A65CE02B}" type="presOf" srcId="{A4252644-27FE-43F4-9E4E-227AB9CE3A30}" destId="{C3D36570-0A39-4882-9903-72F676EE55B6}" srcOrd="1" destOrd="0" presId="urn:microsoft.com/office/officeart/2005/8/layout/vList4#2"/>
    <dgm:cxn modelId="{8E251263-5BF0-4450-9C68-8CA6BE74DEB7}" type="presOf" srcId="{F69D9C46-A31D-4C7C-8113-FFE1B1CDD2D8}" destId="{782456F2-884E-4A2B-8ED3-5477C806BABD}" srcOrd="0" destOrd="0" presId="urn:microsoft.com/office/officeart/2005/8/layout/vList4#2"/>
    <dgm:cxn modelId="{2D5D80F1-5D66-4AAF-BC40-F852544C965B}" type="presOf" srcId="{031987CA-983C-40CA-B889-4E4019D8F2A6}" destId="{94C5BD1B-8940-42D0-B73E-18DC272317F2}" srcOrd="1" destOrd="0" presId="urn:microsoft.com/office/officeart/2005/8/layout/vList4#2"/>
    <dgm:cxn modelId="{C7EF5816-DF18-4CF9-8716-B7388B63C3AA}" srcId="{90126E61-D9EE-402D-999E-C23321D8AC12}" destId="{F69D9C46-A31D-4C7C-8113-FFE1B1CDD2D8}" srcOrd="0" destOrd="0" parTransId="{5256FFEE-4B02-4E8E-8CD0-AC55E15FCE6F}" sibTransId="{A612D2F3-6FF2-4E93-93CB-442C1BF92605}"/>
    <dgm:cxn modelId="{6C57D819-7093-4F75-A44A-17741DC1E085}" type="presOf" srcId="{F69D9C46-A31D-4C7C-8113-FFE1B1CDD2D8}" destId="{4496D8E5-9652-4AF5-9872-F3EB3DDBD122}" srcOrd="1" destOrd="0" presId="urn:microsoft.com/office/officeart/2005/8/layout/vList4#2"/>
    <dgm:cxn modelId="{14DEC723-E558-4358-A247-8832EB895763}" type="presOf" srcId="{6B25F3C3-D6A1-4003-A352-A3BBC00383C5}" destId="{B72111C3-6945-4443-A805-B2D121346D04}" srcOrd="1" destOrd="0" presId="urn:microsoft.com/office/officeart/2005/8/layout/vList4#2"/>
    <dgm:cxn modelId="{0EC1E517-BC68-450B-8ADB-4BCFB5EF7E14}" type="presParOf" srcId="{571A94A7-1959-4801-9F8E-3E8639C63DA3}" destId="{E621473D-2D5D-402C-A965-A82083467B77}" srcOrd="0" destOrd="0" presId="urn:microsoft.com/office/officeart/2005/8/layout/vList4#2"/>
    <dgm:cxn modelId="{BFE73FBF-2CE7-48AD-B765-3F010D4A705B}" type="presParOf" srcId="{E621473D-2D5D-402C-A965-A82083467B77}" destId="{782456F2-884E-4A2B-8ED3-5477C806BABD}" srcOrd="0" destOrd="0" presId="urn:microsoft.com/office/officeart/2005/8/layout/vList4#2"/>
    <dgm:cxn modelId="{D3A57C19-78C0-4719-BCC6-F3A54B3E8B6F}" type="presParOf" srcId="{E621473D-2D5D-402C-A965-A82083467B77}" destId="{C408F40E-4FA0-4A80-8505-6EEFA02A873D}" srcOrd="1" destOrd="0" presId="urn:microsoft.com/office/officeart/2005/8/layout/vList4#2"/>
    <dgm:cxn modelId="{7544FD7D-8F06-437D-8F10-21A8D10BF4F2}" type="presParOf" srcId="{E621473D-2D5D-402C-A965-A82083467B77}" destId="{4496D8E5-9652-4AF5-9872-F3EB3DDBD122}" srcOrd="2" destOrd="0" presId="urn:microsoft.com/office/officeart/2005/8/layout/vList4#2"/>
    <dgm:cxn modelId="{D3946398-A049-4D5F-83A2-C188CA09E390}" type="presParOf" srcId="{571A94A7-1959-4801-9F8E-3E8639C63DA3}" destId="{5138C70D-B919-4292-B5F1-9FD5ADF14CE3}" srcOrd="1" destOrd="0" presId="urn:microsoft.com/office/officeart/2005/8/layout/vList4#2"/>
    <dgm:cxn modelId="{8A505FBF-9A2E-4879-B124-8B7508A9558E}" type="presParOf" srcId="{571A94A7-1959-4801-9F8E-3E8639C63DA3}" destId="{2FD7132B-9E08-4162-B9AC-AE5B58706841}" srcOrd="2" destOrd="0" presId="urn:microsoft.com/office/officeart/2005/8/layout/vList4#2"/>
    <dgm:cxn modelId="{6660A0F6-6508-488B-A67E-DD3281CF602E}" type="presParOf" srcId="{2FD7132B-9E08-4162-B9AC-AE5B58706841}" destId="{0C70BB95-B468-469B-BCB6-8B7D94085EB1}" srcOrd="0" destOrd="0" presId="urn:microsoft.com/office/officeart/2005/8/layout/vList4#2"/>
    <dgm:cxn modelId="{632D657C-A1FE-4624-B6E2-2C7F59BCC898}" type="presParOf" srcId="{2FD7132B-9E08-4162-B9AC-AE5B58706841}" destId="{5B6E65CA-CE12-4E83-ACB0-6681BD9471DD}" srcOrd="1" destOrd="0" presId="urn:microsoft.com/office/officeart/2005/8/layout/vList4#2"/>
    <dgm:cxn modelId="{DE49DA6E-4E4D-45EA-9B50-FA52A0FCB835}" type="presParOf" srcId="{2FD7132B-9E08-4162-B9AC-AE5B58706841}" destId="{B72111C3-6945-4443-A805-B2D121346D04}" srcOrd="2" destOrd="0" presId="urn:microsoft.com/office/officeart/2005/8/layout/vList4#2"/>
    <dgm:cxn modelId="{61694F58-945E-40BA-BEB9-4E5ABA053BFB}" type="presParOf" srcId="{571A94A7-1959-4801-9F8E-3E8639C63DA3}" destId="{E017ED22-26B3-4342-B3A3-2C055C5EBB23}" srcOrd="3" destOrd="0" presId="urn:microsoft.com/office/officeart/2005/8/layout/vList4#2"/>
    <dgm:cxn modelId="{3470F641-E6EF-4DF5-900B-8A7B592F029F}" type="presParOf" srcId="{571A94A7-1959-4801-9F8E-3E8639C63DA3}" destId="{3B910244-9F43-4138-8D1F-9AC27E178FC7}" srcOrd="4" destOrd="0" presId="urn:microsoft.com/office/officeart/2005/8/layout/vList4#2"/>
    <dgm:cxn modelId="{809F4F27-182F-4F63-B12B-67DA6CB4920D}" type="presParOf" srcId="{3B910244-9F43-4138-8D1F-9AC27E178FC7}" destId="{5F787406-C9FE-49EC-BBAB-A456FC0B8EE7}" srcOrd="0" destOrd="0" presId="urn:microsoft.com/office/officeart/2005/8/layout/vList4#2"/>
    <dgm:cxn modelId="{C29B9772-1087-46D5-B49F-20C99D1CF283}" type="presParOf" srcId="{3B910244-9F43-4138-8D1F-9AC27E178FC7}" destId="{1D70B22E-3B23-4290-B4B3-BFBE9ECA7498}" srcOrd="1" destOrd="0" presId="urn:microsoft.com/office/officeart/2005/8/layout/vList4#2"/>
    <dgm:cxn modelId="{1DA8012D-D01E-44EB-875B-51D3518A0E90}" type="presParOf" srcId="{3B910244-9F43-4138-8D1F-9AC27E178FC7}" destId="{94C5BD1B-8940-42D0-B73E-18DC272317F2}" srcOrd="2" destOrd="0" presId="urn:microsoft.com/office/officeart/2005/8/layout/vList4#2"/>
    <dgm:cxn modelId="{D0FFE07C-90FF-4179-84D0-A6CE29223B67}" type="presParOf" srcId="{571A94A7-1959-4801-9F8E-3E8639C63DA3}" destId="{AB8B7964-B195-40B3-9729-1B2673261750}" srcOrd="5" destOrd="0" presId="urn:microsoft.com/office/officeart/2005/8/layout/vList4#2"/>
    <dgm:cxn modelId="{EF078605-3B2F-47DC-A027-B0150BDAE6C6}" type="presParOf" srcId="{571A94A7-1959-4801-9F8E-3E8639C63DA3}" destId="{BFAF2246-56E6-4D15-B4AE-CA1B8E14A108}" srcOrd="6" destOrd="0" presId="urn:microsoft.com/office/officeart/2005/8/layout/vList4#2"/>
    <dgm:cxn modelId="{C4A0DEE6-AFAA-4C73-8DDB-F31FCE164A51}" type="presParOf" srcId="{BFAF2246-56E6-4D15-B4AE-CA1B8E14A108}" destId="{B3C0D0BE-1B5C-49ED-8CE9-D86B781BB18B}" srcOrd="0" destOrd="0" presId="urn:microsoft.com/office/officeart/2005/8/layout/vList4#2"/>
    <dgm:cxn modelId="{4B7A8D09-67A8-4499-A5E7-CD790B4E6DE0}" type="presParOf" srcId="{BFAF2246-56E6-4D15-B4AE-CA1B8E14A108}" destId="{A09A3C73-8C39-487B-99CF-A3159E17814D}" srcOrd="1" destOrd="0" presId="urn:microsoft.com/office/officeart/2005/8/layout/vList4#2"/>
    <dgm:cxn modelId="{4A3B41BA-5C1D-480E-BE6B-A84B40104823}" type="presParOf" srcId="{BFAF2246-56E6-4D15-B4AE-CA1B8E14A108}" destId="{C3D36570-0A39-4882-9903-72F676EE55B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251005-880C-4CB1-AC50-BFA5F9E484F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B4BB7-39D4-4F43-A0B3-E76469653F1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e-BY" b="1" dirty="0" smtClean="0"/>
            <a:t>Энергосбережение</a:t>
          </a:r>
          <a:r>
            <a:rPr lang="be-BY" dirty="0" smtClean="0"/>
            <a:t> – это бережное отношение к энергоресурсам, эффективное использование возобновляемых и наносящих минимальный вред природе источников энергии. </a:t>
          </a:r>
          <a:endParaRPr lang="ru-RU" dirty="0"/>
        </a:p>
      </dgm:t>
    </dgm:pt>
    <dgm:pt modelId="{B7DB1C3D-6073-4924-83E6-394264D5D463}" type="parTrans" cxnId="{DB6BD210-D307-4A0E-A45A-2FF7B4989A56}">
      <dgm:prSet/>
      <dgm:spPr/>
      <dgm:t>
        <a:bodyPr/>
        <a:lstStyle/>
        <a:p>
          <a:endParaRPr lang="ru-RU"/>
        </a:p>
      </dgm:t>
    </dgm:pt>
    <dgm:pt modelId="{C3BFE23B-FEE3-4A3F-A809-16801CC2D2B1}" type="sibTrans" cxnId="{DB6BD210-D307-4A0E-A45A-2FF7B4989A56}">
      <dgm:prSet/>
      <dgm:spPr/>
      <dgm:t>
        <a:bodyPr/>
        <a:lstStyle/>
        <a:p>
          <a:endParaRPr lang="ru-RU"/>
        </a:p>
      </dgm:t>
    </dgm:pt>
    <dgm:pt modelId="{935ED13D-5E6E-4B55-B94F-EB4A9A513E1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e-BY" b="1" dirty="0" smtClean="0"/>
            <a:t>Энергосбережение</a:t>
          </a:r>
          <a:r>
            <a:rPr lang="be-BY" dirty="0" smtClean="0"/>
            <a:t> – это экономия денег семейного бюджета, забота о тех, кому предстоит жить на планете Земля после нас, это забота о наших потомках.</a:t>
          </a:r>
          <a:endParaRPr lang="ru-RU" dirty="0"/>
        </a:p>
      </dgm:t>
    </dgm:pt>
    <dgm:pt modelId="{0C5425AE-07A1-4282-B5D5-547CFF43F3EF}" type="parTrans" cxnId="{9BC9B334-BAB8-4480-B892-D7F4B73C6229}">
      <dgm:prSet/>
      <dgm:spPr/>
      <dgm:t>
        <a:bodyPr/>
        <a:lstStyle/>
        <a:p>
          <a:endParaRPr lang="ru-RU"/>
        </a:p>
      </dgm:t>
    </dgm:pt>
    <dgm:pt modelId="{194AF216-9D98-40E6-997B-9536F3C71FDB}" type="sibTrans" cxnId="{9BC9B334-BAB8-4480-B892-D7F4B73C6229}">
      <dgm:prSet/>
      <dgm:spPr/>
      <dgm:t>
        <a:bodyPr/>
        <a:lstStyle/>
        <a:p>
          <a:endParaRPr lang="ru-RU"/>
        </a:p>
      </dgm:t>
    </dgm:pt>
    <dgm:pt modelId="{E9D096E3-F39D-492E-B74A-EBF5D8D9147A}" type="pres">
      <dgm:prSet presAssocID="{01251005-880C-4CB1-AC50-BFA5F9E484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98C2E9-1EA8-41C1-86FB-3B3D57B4EED1}" type="pres">
      <dgm:prSet presAssocID="{36CB4BB7-39D4-4F43-A0B3-E76469653F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5A2FA-F57B-409E-B8EF-BA4A8B15AB40}" type="pres">
      <dgm:prSet presAssocID="{C3BFE23B-FEE3-4A3F-A809-16801CC2D2B1}" presName="spacer" presStyleCnt="0"/>
      <dgm:spPr/>
    </dgm:pt>
    <dgm:pt modelId="{5BE5F0A8-3A71-416D-8DB6-B4A491DA1A33}" type="pres">
      <dgm:prSet presAssocID="{935ED13D-5E6E-4B55-B94F-EB4A9A513E1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67F15-4E72-449B-8F32-82046861EC21}" type="presOf" srcId="{935ED13D-5E6E-4B55-B94F-EB4A9A513E1A}" destId="{5BE5F0A8-3A71-416D-8DB6-B4A491DA1A33}" srcOrd="0" destOrd="0" presId="urn:microsoft.com/office/officeart/2005/8/layout/vList2"/>
    <dgm:cxn modelId="{DB6BD210-D307-4A0E-A45A-2FF7B4989A56}" srcId="{01251005-880C-4CB1-AC50-BFA5F9E484FE}" destId="{36CB4BB7-39D4-4F43-A0B3-E76469653F1D}" srcOrd="0" destOrd="0" parTransId="{B7DB1C3D-6073-4924-83E6-394264D5D463}" sibTransId="{C3BFE23B-FEE3-4A3F-A809-16801CC2D2B1}"/>
    <dgm:cxn modelId="{D705547E-AAB1-4C1E-97C5-8CFA0F85AF1C}" type="presOf" srcId="{01251005-880C-4CB1-AC50-BFA5F9E484FE}" destId="{E9D096E3-F39D-492E-B74A-EBF5D8D9147A}" srcOrd="0" destOrd="0" presId="urn:microsoft.com/office/officeart/2005/8/layout/vList2"/>
    <dgm:cxn modelId="{9BC9B334-BAB8-4480-B892-D7F4B73C6229}" srcId="{01251005-880C-4CB1-AC50-BFA5F9E484FE}" destId="{935ED13D-5E6E-4B55-B94F-EB4A9A513E1A}" srcOrd="1" destOrd="0" parTransId="{0C5425AE-07A1-4282-B5D5-547CFF43F3EF}" sibTransId="{194AF216-9D98-40E6-997B-9536F3C71FDB}"/>
    <dgm:cxn modelId="{8ACDD522-7450-4CB3-BF85-08A3A4B820DC}" type="presOf" srcId="{36CB4BB7-39D4-4F43-A0B3-E76469653F1D}" destId="{BD98C2E9-1EA8-41C1-86FB-3B3D57B4EED1}" srcOrd="0" destOrd="0" presId="urn:microsoft.com/office/officeart/2005/8/layout/vList2"/>
    <dgm:cxn modelId="{7FD9F267-FA72-408E-AA4A-62684BA4E9C2}" type="presParOf" srcId="{E9D096E3-F39D-492E-B74A-EBF5D8D9147A}" destId="{BD98C2E9-1EA8-41C1-86FB-3B3D57B4EED1}" srcOrd="0" destOrd="0" presId="urn:microsoft.com/office/officeart/2005/8/layout/vList2"/>
    <dgm:cxn modelId="{2F3A9BC3-5228-4E06-A662-DE901EB5B9D8}" type="presParOf" srcId="{E9D096E3-F39D-492E-B74A-EBF5D8D9147A}" destId="{CC15A2FA-F57B-409E-B8EF-BA4A8B15AB40}" srcOrd="1" destOrd="0" presId="urn:microsoft.com/office/officeart/2005/8/layout/vList2"/>
    <dgm:cxn modelId="{E4AA509A-A4CD-4C55-9BE8-62D283C6F0EF}" type="presParOf" srcId="{E9D096E3-F39D-492E-B74A-EBF5D8D9147A}" destId="{5BE5F0A8-3A71-416D-8DB6-B4A491DA1A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3FC2-3F1E-4362-A01C-E9B4CF397CB0}">
      <dsp:nvSpPr>
        <dsp:cNvPr id="0" name=""/>
        <dsp:cNvSpPr/>
      </dsp:nvSpPr>
      <dsp:spPr>
        <a:xfrm>
          <a:off x="0" y="85297"/>
          <a:ext cx="5256583" cy="20533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2000" kern="1200" dirty="0" smtClean="0"/>
            <a:t>Энергия» происходит от греческого слова </a:t>
          </a:r>
          <a:r>
            <a:rPr lang="ru-RU" sz="2000" kern="1200" dirty="0" err="1" smtClean="0"/>
            <a:t>energiea</a:t>
          </a:r>
          <a:r>
            <a:rPr lang="ru-RU" sz="2000" kern="1200" dirty="0" smtClean="0"/>
            <a:t> – действие, деятельность. </a:t>
          </a:r>
          <a:endParaRPr lang="ru-RU" sz="2000" kern="1200" dirty="0"/>
        </a:p>
      </dsp:txBody>
      <dsp:txXfrm>
        <a:off x="100236" y="185533"/>
        <a:ext cx="5056111" cy="1852878"/>
      </dsp:txXfrm>
    </dsp:sp>
    <dsp:sp modelId="{31D5B637-FD8F-481E-8C98-7A223AD885A2}">
      <dsp:nvSpPr>
        <dsp:cNvPr id="0" name=""/>
        <dsp:cNvSpPr/>
      </dsp:nvSpPr>
      <dsp:spPr>
        <a:xfrm>
          <a:off x="0" y="2325848"/>
          <a:ext cx="5256583" cy="2053350"/>
        </a:xfrm>
        <a:prstGeom prst="roundRect">
          <a:avLst/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tint val="65000"/>
                <a:satMod val="270000"/>
              </a:schemeClr>
            </a:gs>
            <a:gs pos="25000">
              <a:schemeClr val="accent2">
                <a:hueOff val="1907789"/>
                <a:satOff val="-43528"/>
                <a:lumOff val="16079"/>
                <a:alphaOff val="0"/>
                <a:tint val="60000"/>
                <a:satMod val="30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Энергия – это сила, приводящая предметы в движение. То есть энергия необходима для того, чтобы начать какое-либо движение, ускорить перемещение, что–то поднять, нагреть, осветить.</a:t>
          </a:r>
          <a:endParaRPr lang="ru-RU" sz="2000" kern="1200" dirty="0"/>
        </a:p>
      </dsp:txBody>
      <dsp:txXfrm>
        <a:off x="100236" y="2426084"/>
        <a:ext cx="5056111" cy="1852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6937E-FD29-49E6-8AF9-6C23BD17A17A}">
      <dsp:nvSpPr>
        <dsp:cNvPr id="0" name=""/>
        <dsp:cNvSpPr/>
      </dsp:nvSpPr>
      <dsp:spPr>
        <a:xfrm rot="10800000">
          <a:off x="685424" y="360043"/>
          <a:ext cx="6580414" cy="8640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78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СОЛНЦЕ</a:t>
          </a:r>
          <a:r>
            <a:rPr lang="ru-RU" sz="2400" kern="1200" dirty="0" smtClean="0"/>
            <a:t> – главный источник энергии на Земле.</a:t>
          </a:r>
          <a:endParaRPr lang="ru-RU" sz="2400" kern="1200" dirty="0"/>
        </a:p>
      </dsp:txBody>
      <dsp:txXfrm rot="10800000">
        <a:off x="901446" y="360043"/>
        <a:ext cx="6364392" cy="864088"/>
      </dsp:txXfrm>
    </dsp:sp>
    <dsp:sp modelId="{36F838CF-45AC-471E-B460-FE832EF985E6}">
      <dsp:nvSpPr>
        <dsp:cNvPr id="0" name=""/>
        <dsp:cNvSpPr/>
      </dsp:nvSpPr>
      <dsp:spPr>
        <a:xfrm>
          <a:off x="0" y="0"/>
          <a:ext cx="1757595" cy="15841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456F2-884E-4A2B-8ED3-5477C806BABD}">
      <dsp:nvSpPr>
        <dsp:cNvPr id="0" name=""/>
        <dsp:cNvSpPr/>
      </dsp:nvSpPr>
      <dsp:spPr>
        <a:xfrm>
          <a:off x="0" y="0"/>
          <a:ext cx="5544616" cy="1020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солнце</a:t>
          </a:r>
          <a:endParaRPr lang="ru-RU" sz="3500" kern="1200" dirty="0"/>
        </a:p>
      </dsp:txBody>
      <dsp:txXfrm>
        <a:off x="1211014" y="0"/>
        <a:ext cx="4333601" cy="1020910"/>
      </dsp:txXfrm>
    </dsp:sp>
    <dsp:sp modelId="{C408F40E-4FA0-4A80-8505-6EEFA02A873D}">
      <dsp:nvSpPr>
        <dsp:cNvPr id="0" name=""/>
        <dsp:cNvSpPr/>
      </dsp:nvSpPr>
      <dsp:spPr>
        <a:xfrm>
          <a:off x="102091" y="102091"/>
          <a:ext cx="1108923" cy="816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70BB95-B468-469B-BCB6-8B7D94085EB1}">
      <dsp:nvSpPr>
        <dsp:cNvPr id="0" name=""/>
        <dsp:cNvSpPr/>
      </dsp:nvSpPr>
      <dsp:spPr>
        <a:xfrm>
          <a:off x="0" y="1123001"/>
          <a:ext cx="5544616" cy="1020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вода</a:t>
          </a:r>
          <a:endParaRPr lang="ru-RU" sz="3500" kern="1200" dirty="0"/>
        </a:p>
      </dsp:txBody>
      <dsp:txXfrm>
        <a:off x="1211014" y="1123001"/>
        <a:ext cx="4333601" cy="1020910"/>
      </dsp:txXfrm>
    </dsp:sp>
    <dsp:sp modelId="{5B6E65CA-CE12-4E83-ACB0-6681BD9471DD}">
      <dsp:nvSpPr>
        <dsp:cNvPr id="0" name=""/>
        <dsp:cNvSpPr/>
      </dsp:nvSpPr>
      <dsp:spPr>
        <a:xfrm>
          <a:off x="102091" y="1225092"/>
          <a:ext cx="1108923" cy="816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787406-C9FE-49EC-BBAB-A456FC0B8EE7}">
      <dsp:nvSpPr>
        <dsp:cNvPr id="0" name=""/>
        <dsp:cNvSpPr/>
      </dsp:nvSpPr>
      <dsp:spPr>
        <a:xfrm>
          <a:off x="0" y="2246002"/>
          <a:ext cx="5544616" cy="1020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ветер</a:t>
          </a:r>
          <a:endParaRPr lang="ru-RU" sz="3500" kern="1200" dirty="0"/>
        </a:p>
      </dsp:txBody>
      <dsp:txXfrm>
        <a:off x="1211014" y="2246002"/>
        <a:ext cx="4333601" cy="1020910"/>
      </dsp:txXfrm>
    </dsp:sp>
    <dsp:sp modelId="{1D70B22E-3B23-4290-B4B3-BFBE9ECA7498}">
      <dsp:nvSpPr>
        <dsp:cNvPr id="0" name=""/>
        <dsp:cNvSpPr/>
      </dsp:nvSpPr>
      <dsp:spPr>
        <a:xfrm>
          <a:off x="102091" y="2348093"/>
          <a:ext cx="1108923" cy="816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C0D0BE-1B5C-49ED-8CE9-D86B781BB18B}">
      <dsp:nvSpPr>
        <dsp:cNvPr id="0" name=""/>
        <dsp:cNvSpPr/>
      </dsp:nvSpPr>
      <dsp:spPr>
        <a:xfrm>
          <a:off x="0" y="3369003"/>
          <a:ext cx="5544616" cy="1020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уголь, нефть, газ</a:t>
          </a:r>
          <a:endParaRPr lang="ru-RU" sz="3500" kern="1200" dirty="0"/>
        </a:p>
      </dsp:txBody>
      <dsp:txXfrm>
        <a:off x="1211014" y="3369003"/>
        <a:ext cx="4333601" cy="1020910"/>
      </dsp:txXfrm>
    </dsp:sp>
    <dsp:sp modelId="{A09A3C73-8C39-487B-99CF-A3159E17814D}">
      <dsp:nvSpPr>
        <dsp:cNvPr id="0" name=""/>
        <dsp:cNvSpPr/>
      </dsp:nvSpPr>
      <dsp:spPr>
        <a:xfrm>
          <a:off x="102091" y="3471095"/>
          <a:ext cx="1108923" cy="816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EE25AE-93E2-4E06-9A3A-4573972079C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623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ЭНЕРГОСБЕРЕЖЕНИЯ </a:t>
            </a:r>
          </a:p>
        </p:txBody>
      </p:sp>
      <p:pic>
        <p:nvPicPr>
          <p:cNvPr id="5" name="Picture 2" descr="http://www.altay-energohelp.ru/upload/iblock/0a0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37473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623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ЭНЕРГОСБЕРЕЖЕНИЯ </a:t>
            </a:r>
          </a:p>
        </p:txBody>
      </p:sp>
      <p:pic>
        <p:nvPicPr>
          <p:cNvPr id="4" name="Picture 2" descr="http://www.altay-energohelp.ru/upload/iblock/4ad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344816" cy="38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623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ЭНЕРГОСБЕРЕЖЕНИЯ </a:t>
            </a:r>
          </a:p>
        </p:txBody>
      </p:sp>
      <p:pic>
        <p:nvPicPr>
          <p:cNvPr id="5" name="Picture 2" descr="http://www.altay-energohelp.ru/upload/iblock/077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9644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623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ЭНЕРГОСБЕРЕЖЕНИЯ </a:t>
            </a:r>
          </a:p>
        </p:txBody>
      </p:sp>
      <p:pic>
        <p:nvPicPr>
          <p:cNvPr id="4" name="Picture 2" descr="http://www.altay-energohelp.ru/upload/iblock/123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9528" cy="387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2056839"/>
          </a:xfrm>
          <a:prstGeom prst="rect">
            <a:avLst/>
          </a:prstGeom>
        </p:spPr>
      </p:pic>
      <p:pic>
        <p:nvPicPr>
          <p:cNvPr id="4" name="Рисунок 3" descr="Fixik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6036" y="2563111"/>
            <a:ext cx="3191928" cy="3594910"/>
          </a:xfrm>
          <a:prstGeom prst="rect">
            <a:avLst/>
          </a:prstGeom>
        </p:spPr>
      </p:pic>
      <p:pic>
        <p:nvPicPr>
          <p:cNvPr id="5" name="Рисунок 4" descr="Afisha_3933.jpg"/>
          <p:cNvPicPr>
            <a:picLocks noChangeAspect="1"/>
          </p:cNvPicPr>
          <p:nvPr/>
        </p:nvPicPr>
        <p:blipFill>
          <a:blip r:embed="rId4" cstate="print"/>
          <a:srcRect l="8920" t="34250" r="10801" b="8001"/>
          <a:stretch>
            <a:fillRect/>
          </a:stretch>
        </p:blipFill>
        <p:spPr>
          <a:xfrm>
            <a:off x="465905" y="2392020"/>
            <a:ext cx="1981914" cy="192362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fisha_39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245479"/>
            <a:ext cx="2016224" cy="1920213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oto2106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366685"/>
            <a:ext cx="2016224" cy="201136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kq87qoicmq6hjesptyp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7964" y="4424454"/>
            <a:ext cx="1972780" cy="195359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626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55"/>
          <a:stretch/>
        </p:blipFill>
        <p:spPr>
          <a:xfrm>
            <a:off x="179512" y="188640"/>
            <a:ext cx="8712968" cy="65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7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ЭНЕРГИЯ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357166"/>
            <a:ext cx="7959955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ЭНЕРГИЯ\vetrovaya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4037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ЭНЕРГИЯ\povyshenie-kvalifikatsii-po-kursu-ekspluatatsiya-i-rezhimy-raboty-osnovnogo-oborudovaniya-t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ЭНЕРГИЯ\S001jsv155436919958439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00500" y="-2286000"/>
            <a:ext cx="17145000" cy="1143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_lOJKqWUX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8521999" cy="51125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246" y="764704"/>
            <a:ext cx="806502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#</a:t>
            </a: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Мы_делаем_</a:t>
            </a:r>
          </a:p>
          <a:p>
            <a:pPr algn="ctr"/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страну_сильнее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46" y="3284984"/>
            <a:ext cx="7884368" cy="30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7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3568" y="1628800"/>
          <a:ext cx="52565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76672"/>
            <a:ext cx="7571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ЭНЕРГИЯ?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fixik_sim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51431" y="1916832"/>
            <a:ext cx="3092569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049" y="476672"/>
            <a:ext cx="7851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ОТКУДА БЕРЕТСЯ ЭНЕРГИЯ?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683568" y="1484784"/>
          <a:ext cx="77768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youloveit_ru_fixiki_kartinki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3284984"/>
            <a:ext cx="6012160" cy="2894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24" y="332656"/>
            <a:ext cx="8568952" cy="4494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149080"/>
            <a:ext cx="1800200" cy="2415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437112"/>
            <a:ext cx="2376264" cy="22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54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3741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ПРИРОДНЫЕ ИСТОЧНИКИ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ЭНЕРГИИ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916832"/>
          <a:ext cx="55446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fixik_nolik-883x10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1988840"/>
            <a:ext cx="3453586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6102" y="404664"/>
            <a:ext cx="63209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ЭНЕРГОСБЕРЕЖЕНИЕ</a:t>
            </a:r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fixik_verta-175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2592288" cy="44439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3203848" y="1844824"/>
            <a:ext cx="5184576" cy="3024336"/>
          </a:xfrm>
          <a:prstGeom prst="cloudCallout">
            <a:avLst>
              <a:gd name="adj1" fmla="val -74781"/>
              <a:gd name="adj2" fmla="val 372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Просто так не льются.</a:t>
            </a:r>
            <a:br>
              <a:rPr lang="ru-RU" dirty="0" smtClean="0"/>
            </a:br>
            <a:r>
              <a:rPr lang="ru-RU" dirty="0" smtClean="0"/>
              <a:t>Свет, тепло, вода и газ</a:t>
            </a:r>
            <a:br>
              <a:rPr lang="ru-RU" dirty="0" smtClean="0"/>
            </a:br>
            <a:r>
              <a:rPr lang="ru-RU" dirty="0" smtClean="0"/>
              <a:t>Дорого даются.</a:t>
            </a:r>
            <a:br>
              <a:rPr lang="ru-RU" dirty="0" smtClean="0"/>
            </a:br>
            <a:r>
              <a:rPr lang="ru-RU" dirty="0" smtClean="0"/>
              <a:t>Чтобы все богаче стали,</a:t>
            </a:r>
            <a:br>
              <a:rPr lang="ru-RU" dirty="0" smtClean="0"/>
            </a:br>
            <a:r>
              <a:rPr lang="ru-RU" dirty="0" smtClean="0"/>
              <a:t>Нужно нам учиться,</a:t>
            </a:r>
            <a:br>
              <a:rPr lang="ru-RU" dirty="0" smtClean="0"/>
            </a:br>
            <a:r>
              <a:rPr lang="ru-RU" dirty="0" smtClean="0"/>
              <a:t>Проявив терпение,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ЭНЕРГОСБЕРЕЖЕНИЮ!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588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3568" y="548680"/>
          <a:ext cx="43204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692696"/>
            <a:ext cx="3397771" cy="347244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iksiki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1700808"/>
            <a:ext cx="3117439" cy="50012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623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ЭНЕРГОСБЕРЕЖЕНИЯ </a:t>
            </a:r>
          </a:p>
        </p:txBody>
      </p:sp>
      <p:pic>
        <p:nvPicPr>
          <p:cNvPr id="4" name="Picture 2" descr="http://www.altay-energohelp.ru/upload/iblock/aad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2355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4">
      <a:dk1>
        <a:sysClr val="windowText" lastClr="000000"/>
      </a:dk1>
      <a:lt1>
        <a:sysClr val="window" lastClr="FFFFFF"/>
      </a:lt1>
      <a:dk2>
        <a:srgbClr val="696464"/>
      </a:dk2>
      <a:lt2>
        <a:srgbClr val="002060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417</TotalTime>
  <Words>146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888</dc:creator>
  <cp:lastModifiedBy>User</cp:lastModifiedBy>
  <cp:revision>31</cp:revision>
  <dcterms:created xsi:type="dcterms:W3CDTF">2015-12-09T19:05:17Z</dcterms:created>
  <dcterms:modified xsi:type="dcterms:W3CDTF">2021-01-26T06:23:51Z</dcterms:modified>
</cp:coreProperties>
</file>